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50C895-5F77-4591-8072-5E9BD6461DE0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0E0F3E-E1E5-4C3A-8216-64624109034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C895-5F77-4591-8072-5E9BD6461DE0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0F3E-E1E5-4C3A-8216-64624109034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C895-5F77-4591-8072-5E9BD6461DE0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0F3E-E1E5-4C3A-8216-64624109034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C895-5F77-4591-8072-5E9BD6461DE0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0F3E-E1E5-4C3A-8216-64624109034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C895-5F77-4591-8072-5E9BD6461DE0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0F3E-E1E5-4C3A-8216-6462410903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C895-5F77-4591-8072-5E9BD6461DE0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0F3E-E1E5-4C3A-8216-64624109034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C895-5F77-4591-8072-5E9BD6461DE0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0F3E-E1E5-4C3A-8216-646241090343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C895-5F77-4591-8072-5E9BD6461DE0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0F3E-E1E5-4C3A-8216-64624109034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C895-5F77-4591-8072-5E9BD6461DE0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0F3E-E1E5-4C3A-8216-6462410903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C895-5F77-4591-8072-5E9BD6461DE0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0F3E-E1E5-4C3A-8216-6462410903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C895-5F77-4591-8072-5E9BD6461DE0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0F3E-E1E5-4C3A-8216-6462410903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750C895-5F77-4591-8072-5E9BD6461DE0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F0E0F3E-E1E5-4C3A-8216-6462410903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Girl Led Program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Kate Knight</a:t>
            </a:r>
          </a:p>
          <a:p>
            <a:r>
              <a:rPr lang="en-US" dirty="0" smtClean="0"/>
              <a:t>GSGLA Volunteer Conference</a:t>
            </a:r>
          </a:p>
          <a:p>
            <a:r>
              <a:rPr lang="en-US" dirty="0" smtClean="0"/>
              <a:t>August 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7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of 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Based on what type of event you’re doing, the Girls need to figure out what needs to be done and who is going to do it</a:t>
            </a:r>
          </a:p>
          <a:p>
            <a:pPr lvl="1"/>
            <a:r>
              <a:rPr lang="en-US" dirty="0" smtClean="0"/>
              <a:t>Badge work – 5 steps, 3 requirements</a:t>
            </a:r>
          </a:p>
          <a:p>
            <a:pPr lvl="1"/>
            <a:r>
              <a:rPr lang="en-US" dirty="0" smtClean="0"/>
              <a:t>Journey – 8 to 10 “sessions”</a:t>
            </a:r>
          </a:p>
          <a:p>
            <a:pPr lvl="1"/>
            <a:r>
              <a:rPr lang="en-US" dirty="0" smtClean="0"/>
              <a:t>Camping Trip – Cooking/Cleaning/Events</a:t>
            </a:r>
          </a:p>
          <a:p>
            <a:pPr lvl="1"/>
            <a:r>
              <a:rPr lang="en-US" dirty="0" smtClean="0"/>
              <a:t>Program Event</a:t>
            </a:r>
          </a:p>
          <a:p>
            <a:pPr lvl="2"/>
            <a:r>
              <a:rPr lang="en-US" dirty="0" smtClean="0"/>
              <a:t>Each Girl takes a creative task</a:t>
            </a:r>
          </a:p>
          <a:p>
            <a:pPr lvl="2"/>
            <a:r>
              <a:rPr lang="en-US" dirty="0" smtClean="0"/>
              <a:t>Adult to co-manage sign-ups and money</a:t>
            </a:r>
          </a:p>
          <a:p>
            <a:pPr lvl="1"/>
            <a:r>
              <a:rPr lang="en-US" dirty="0" smtClean="0"/>
              <a:t>Take Action Project </a:t>
            </a:r>
          </a:p>
          <a:p>
            <a:pPr lvl="2"/>
            <a:r>
              <a:rPr lang="en-US" dirty="0" smtClean="0"/>
              <a:t>Research</a:t>
            </a:r>
          </a:p>
          <a:p>
            <a:pPr lvl="2"/>
            <a:r>
              <a:rPr lang="en-US" dirty="0" smtClean="0"/>
              <a:t>Contribution to the Project</a:t>
            </a:r>
          </a:p>
        </p:txBody>
      </p:sp>
    </p:spTree>
    <p:extLst>
      <p:ext uri="{BB962C8B-B14F-4D97-AF65-F5344CB8AC3E}">
        <p14:creationId xmlns:p14="http://schemas.microsoft.com/office/powerpoint/2010/main" val="1628025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physical items do you need to make your event happen</a:t>
            </a:r>
          </a:p>
          <a:p>
            <a:pPr lvl="1"/>
            <a:r>
              <a:rPr lang="en-US" dirty="0" smtClean="0"/>
              <a:t>Location for the event</a:t>
            </a:r>
          </a:p>
          <a:p>
            <a:pPr lvl="1"/>
            <a:r>
              <a:rPr lang="en-US" dirty="0" smtClean="0"/>
              <a:t>Checklist of items each girl needs to bring</a:t>
            </a:r>
          </a:p>
          <a:p>
            <a:pPr lvl="1"/>
            <a:r>
              <a:rPr lang="en-US" dirty="0" smtClean="0"/>
              <a:t>Do you need a patch or t-shirts?</a:t>
            </a:r>
          </a:p>
          <a:p>
            <a:pPr lvl="1"/>
            <a:r>
              <a:rPr lang="en-US" dirty="0" smtClean="0"/>
              <a:t>Girls’ Guide to Girl Scouting</a:t>
            </a:r>
          </a:p>
          <a:p>
            <a:pPr lvl="1"/>
            <a:r>
              <a:rPr lang="en-US" dirty="0" smtClean="0"/>
              <a:t>Journey Books</a:t>
            </a:r>
          </a:p>
          <a:p>
            <a:pPr lvl="1"/>
            <a:r>
              <a:rPr lang="en-US" dirty="0" smtClean="0"/>
              <a:t>Speakers (the human kind, not the electronic kind)</a:t>
            </a:r>
            <a:endParaRPr lang="en-US" dirty="0" smtClean="0"/>
          </a:p>
          <a:p>
            <a:pPr lvl="1"/>
            <a:r>
              <a:rPr lang="en-US" dirty="0" smtClean="0"/>
              <a:t>Flier/Email/Facebook/Instagram </a:t>
            </a:r>
            <a:r>
              <a:rPr lang="en-US" dirty="0" smtClean="0"/>
              <a:t>Posting</a:t>
            </a:r>
          </a:p>
        </p:txBody>
      </p:sp>
    </p:spTree>
    <p:extLst>
      <p:ext uri="{BB962C8B-B14F-4D97-AF65-F5344CB8AC3E}">
        <p14:creationId xmlns:p14="http://schemas.microsoft.com/office/powerpoint/2010/main" val="2862033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you know what you’re doing and information about attendees you can create an agenda or a Timeline</a:t>
            </a:r>
          </a:p>
          <a:p>
            <a:pPr lvl="1"/>
            <a:r>
              <a:rPr lang="en-US" dirty="0" smtClean="0"/>
              <a:t>Start and End Time</a:t>
            </a:r>
          </a:p>
          <a:p>
            <a:pPr lvl="1"/>
            <a:r>
              <a:rPr lang="en-US" dirty="0" smtClean="0"/>
              <a:t>Include an opening and closing ceremony</a:t>
            </a:r>
          </a:p>
          <a:p>
            <a:pPr lvl="1"/>
            <a:r>
              <a:rPr lang="en-US" dirty="0" smtClean="0"/>
              <a:t>What type of Agenda Do you need?</a:t>
            </a:r>
          </a:p>
          <a:p>
            <a:pPr lvl="2"/>
            <a:r>
              <a:rPr lang="en-US" dirty="0" smtClean="0"/>
              <a:t>For Camping – Camp Clock</a:t>
            </a:r>
          </a:p>
          <a:p>
            <a:pPr lvl="2"/>
            <a:r>
              <a:rPr lang="en-US" dirty="0" smtClean="0"/>
              <a:t>For Events – Regular agenda broken down by times</a:t>
            </a:r>
          </a:p>
          <a:p>
            <a:pPr lvl="2"/>
            <a:r>
              <a:rPr lang="en-US" dirty="0" smtClean="0"/>
              <a:t>For Badges/Journeys – Timeline – how many meetings?</a:t>
            </a:r>
          </a:p>
        </p:txBody>
      </p:sp>
    </p:spTree>
    <p:extLst>
      <p:ext uri="{BB962C8B-B14F-4D97-AF65-F5344CB8AC3E}">
        <p14:creationId xmlns:p14="http://schemas.microsoft.com/office/powerpoint/2010/main" val="2367515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Paperwork!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of forms you might need for an event</a:t>
            </a:r>
          </a:p>
          <a:p>
            <a:r>
              <a:rPr lang="en-US" dirty="0" smtClean="0"/>
              <a:t>List of Trainings that Leader might need for an event</a:t>
            </a:r>
          </a:p>
          <a:p>
            <a:r>
              <a:rPr lang="en-US" dirty="0" smtClean="0"/>
              <a:t>Creating a Flier based on Council Requirements</a:t>
            </a:r>
          </a:p>
          <a:p>
            <a:r>
              <a:rPr lang="en-US" dirty="0" smtClean="0"/>
              <a:t>Renting a location – Scouts vs. Non-Scouts</a:t>
            </a:r>
          </a:p>
          <a:p>
            <a:r>
              <a:rPr lang="en-US" dirty="0" smtClean="0"/>
              <a:t>Ordering a Patch/T-Shirt</a:t>
            </a:r>
          </a:p>
          <a:p>
            <a:r>
              <a:rPr lang="en-US" dirty="0" smtClean="0"/>
              <a:t>Signing off on events – task for Leaders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382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Day-Of Event Management for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Binder with all paperwork</a:t>
            </a:r>
          </a:p>
          <a:p>
            <a:r>
              <a:rPr lang="en-US" dirty="0" smtClean="0"/>
              <a:t>Checklist of Attendees sorted by troop # and Names</a:t>
            </a:r>
          </a:p>
          <a:p>
            <a:r>
              <a:rPr lang="en-US" dirty="0" smtClean="0"/>
              <a:t>Cashbox/Change if you accept payments day-of</a:t>
            </a:r>
          </a:p>
          <a:p>
            <a:r>
              <a:rPr lang="en-US" dirty="0" smtClean="0"/>
              <a:t>Agenda for Leaders</a:t>
            </a:r>
          </a:p>
          <a:p>
            <a:r>
              <a:rPr lang="en-US" dirty="0" smtClean="0"/>
              <a:t>Schedule of Events (color coded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Nametags</a:t>
            </a:r>
            <a:endParaRPr lang="en-US" dirty="0" smtClean="0"/>
          </a:p>
          <a:p>
            <a:r>
              <a:rPr lang="en-US" dirty="0" smtClean="0"/>
              <a:t>Contact numbers for EVERYONE!</a:t>
            </a:r>
          </a:p>
        </p:txBody>
      </p:sp>
    </p:spTree>
    <p:extLst>
      <p:ext uri="{BB962C8B-B14F-4D97-AF65-F5344CB8AC3E}">
        <p14:creationId xmlns:p14="http://schemas.microsoft.com/office/powerpoint/2010/main" val="2536756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Evaluations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Attendees – Day of Event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was your favorite part</a:t>
            </a:r>
          </a:p>
          <a:p>
            <a:r>
              <a:rPr lang="en-US" dirty="0" smtClean="0"/>
              <a:t>Did you learn something</a:t>
            </a:r>
          </a:p>
          <a:p>
            <a:r>
              <a:rPr lang="en-US" dirty="0" smtClean="0"/>
              <a:t>Would you attend another event put on by our troop</a:t>
            </a:r>
          </a:p>
          <a:p>
            <a:r>
              <a:rPr lang="en-US" dirty="0" smtClean="0"/>
              <a:t>What can we do better next time</a:t>
            </a:r>
          </a:p>
          <a:p>
            <a:r>
              <a:rPr lang="en-US" dirty="0" smtClean="0"/>
              <a:t>Would you like more information out helping out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For Girls – Day of Event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was your favorite part</a:t>
            </a:r>
          </a:p>
          <a:p>
            <a:r>
              <a:rPr lang="en-US" dirty="0" smtClean="0"/>
              <a:t>What could we have done better</a:t>
            </a:r>
          </a:p>
          <a:p>
            <a:r>
              <a:rPr lang="en-US" dirty="0" smtClean="0"/>
              <a:t>What did we learn from this</a:t>
            </a:r>
          </a:p>
          <a:p>
            <a:r>
              <a:rPr lang="en-US" dirty="0" smtClean="0"/>
              <a:t>What do we want to do next time</a:t>
            </a:r>
          </a:p>
          <a:p>
            <a:r>
              <a:rPr lang="en-US" dirty="0" smtClean="0"/>
              <a:t>What do we NOT want to do next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935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Program Event Planning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Always have one take-away (or more)</a:t>
            </a:r>
          </a:p>
          <a:p>
            <a:r>
              <a:rPr lang="en-US" dirty="0" smtClean="0"/>
              <a:t>Plan on a snack – as an activity</a:t>
            </a:r>
          </a:p>
          <a:p>
            <a:r>
              <a:rPr lang="en-US" dirty="0" smtClean="0"/>
              <a:t>Active and Passive learning</a:t>
            </a:r>
          </a:p>
          <a:p>
            <a:pPr lvl="1"/>
            <a:r>
              <a:rPr lang="en-US" dirty="0" smtClean="0"/>
              <a:t>Some sit-down type crafts</a:t>
            </a:r>
          </a:p>
          <a:p>
            <a:pPr lvl="1"/>
            <a:r>
              <a:rPr lang="en-US" dirty="0" smtClean="0"/>
              <a:t>Some active participation like a song or dance</a:t>
            </a:r>
          </a:p>
          <a:p>
            <a:r>
              <a:rPr lang="en-US" dirty="0" smtClean="0"/>
              <a:t>Everyone wants a Patch</a:t>
            </a:r>
          </a:p>
          <a:p>
            <a:r>
              <a:rPr lang="en-US" dirty="0" smtClean="0"/>
              <a:t>Time EVERYONE’s activity – </a:t>
            </a:r>
            <a:r>
              <a:rPr lang="en-US" smtClean="0"/>
              <a:t>keep times </a:t>
            </a:r>
            <a:r>
              <a:rPr lang="en-US" dirty="0" smtClean="0"/>
              <a:t>similar</a:t>
            </a:r>
          </a:p>
          <a:p>
            <a:r>
              <a:rPr lang="en-US" dirty="0" smtClean="0"/>
              <a:t>If you’re breaking up girls – touch base with the leader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714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Adults tend to take experience and knowledge for granted</a:t>
            </a:r>
          </a:p>
          <a:p>
            <a:r>
              <a:rPr lang="en-US" dirty="0" smtClean="0"/>
              <a:t>Failure is a VERY good teacher</a:t>
            </a:r>
          </a:p>
          <a:p>
            <a:r>
              <a:rPr lang="en-US" dirty="0" smtClean="0"/>
              <a:t>There is usually not one “RIGHT” way to do something</a:t>
            </a:r>
          </a:p>
          <a:p>
            <a:r>
              <a:rPr lang="en-US" dirty="0" smtClean="0"/>
              <a:t>Good idea for the girls to know that the Leader can fail</a:t>
            </a:r>
          </a:p>
          <a:p>
            <a:pPr lvl="1"/>
            <a:r>
              <a:rPr lang="en-US" dirty="0" smtClean="0"/>
              <a:t>Bridges a gap</a:t>
            </a:r>
          </a:p>
          <a:p>
            <a:pPr lvl="1"/>
            <a:r>
              <a:rPr lang="en-US" dirty="0" smtClean="0"/>
              <a:t>Knocks the leader off the “perfection pedestal”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is Taught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66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Adult is used to leading</a:t>
            </a:r>
          </a:p>
          <a:p>
            <a:r>
              <a:rPr lang="en-US" dirty="0" smtClean="0"/>
              <a:t>Girls make unreasonable choices</a:t>
            </a:r>
          </a:p>
          <a:p>
            <a:r>
              <a:rPr lang="en-US" dirty="0" smtClean="0"/>
              <a:t>Girls choose to do things the adults don’t like/don’t want to do</a:t>
            </a:r>
          </a:p>
          <a:p>
            <a:r>
              <a:rPr lang="en-US" dirty="0" smtClean="0"/>
              <a:t>Girls aren’t sure HOW to lead</a:t>
            </a:r>
          </a:p>
          <a:p>
            <a:r>
              <a:rPr lang="en-US" dirty="0" smtClean="0"/>
              <a:t>Girls take too long</a:t>
            </a:r>
          </a:p>
          <a:p>
            <a:r>
              <a:rPr lang="en-US" dirty="0" smtClean="0"/>
              <a:t>Adult is afraid to let the girls fail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Why won’t leaders let the girls LEAD?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9525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Younger girls start with limited choices</a:t>
            </a:r>
          </a:p>
          <a:p>
            <a:pPr lvl="1"/>
            <a:r>
              <a:rPr lang="en-US" dirty="0" smtClean="0"/>
              <a:t>Choice between 2 items (red/blue, carrots/chips)</a:t>
            </a:r>
          </a:p>
          <a:p>
            <a:r>
              <a:rPr lang="en-US" dirty="0" smtClean="0"/>
              <a:t>Girls make suggestions</a:t>
            </a:r>
          </a:p>
          <a:p>
            <a:pPr lvl="1"/>
            <a:r>
              <a:rPr lang="en-US" dirty="0" smtClean="0"/>
              <a:t>Leader can offer some options</a:t>
            </a:r>
          </a:p>
          <a:p>
            <a:pPr lvl="1"/>
            <a:r>
              <a:rPr lang="en-US" dirty="0" smtClean="0"/>
              <a:t>Encourage girls to chime in</a:t>
            </a:r>
          </a:p>
          <a:p>
            <a:r>
              <a:rPr lang="en-US" dirty="0" smtClean="0"/>
              <a:t>Girls make decisions</a:t>
            </a:r>
          </a:p>
          <a:p>
            <a:pPr lvl="1"/>
            <a:r>
              <a:rPr lang="en-US" dirty="0" smtClean="0"/>
              <a:t>Leader can offer guidance</a:t>
            </a:r>
          </a:p>
          <a:p>
            <a:pPr lvl="1"/>
            <a:r>
              <a:rPr lang="en-US" dirty="0" smtClean="0"/>
              <a:t>Leader can play “devil’s advocate”</a:t>
            </a:r>
          </a:p>
          <a:p>
            <a:r>
              <a:rPr lang="en-US" dirty="0" smtClean="0"/>
              <a:t>Girls Lead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Girl Led Programming Progression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Leadership Progression at the Troop Level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Badges</a:t>
            </a:r>
          </a:p>
          <a:p>
            <a:r>
              <a:rPr lang="en-US" dirty="0" smtClean="0"/>
              <a:t>Lead a meeting/Journey</a:t>
            </a:r>
          </a:p>
          <a:p>
            <a:r>
              <a:rPr lang="en-US" dirty="0" smtClean="0"/>
              <a:t>Plan a day trip/camping trip</a:t>
            </a:r>
          </a:p>
          <a:p>
            <a:r>
              <a:rPr lang="en-US" dirty="0" smtClean="0"/>
              <a:t>Put on an event</a:t>
            </a:r>
          </a:p>
          <a:p>
            <a:pPr lvl="1"/>
            <a:r>
              <a:rPr lang="en-US" dirty="0" smtClean="0"/>
              <a:t>Badge workshop</a:t>
            </a:r>
          </a:p>
          <a:p>
            <a:pPr lvl="1"/>
            <a:r>
              <a:rPr lang="en-US" dirty="0" smtClean="0"/>
              <a:t>2 – 3 troop camping trip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Put on a LARGE event</a:t>
            </a:r>
          </a:p>
          <a:p>
            <a:pPr lvl="1"/>
            <a:r>
              <a:rPr lang="en-US" dirty="0"/>
              <a:t>Camporee</a:t>
            </a:r>
          </a:p>
          <a:p>
            <a:pPr lvl="1"/>
            <a:r>
              <a:rPr lang="en-US" dirty="0"/>
              <a:t>Money-Earning Sleepover</a:t>
            </a:r>
          </a:p>
          <a:p>
            <a:r>
              <a:rPr lang="en-US" dirty="0"/>
              <a:t>Highest Awards</a:t>
            </a:r>
          </a:p>
          <a:p>
            <a:pPr lvl="1"/>
            <a:r>
              <a:rPr lang="en-US" dirty="0"/>
              <a:t>Bronze</a:t>
            </a:r>
          </a:p>
          <a:p>
            <a:pPr lvl="1"/>
            <a:r>
              <a:rPr lang="en-US" dirty="0"/>
              <a:t>Silver</a:t>
            </a:r>
          </a:p>
          <a:p>
            <a:pPr lvl="1"/>
            <a:r>
              <a:rPr lang="en-US" dirty="0" smtClean="0"/>
              <a:t>Gold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4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Helping your Girls to LEAD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Blank Meeting Agenda</a:t>
            </a:r>
          </a:p>
          <a:p>
            <a:r>
              <a:rPr lang="en-US" dirty="0" smtClean="0"/>
              <a:t>Adult Journey Book</a:t>
            </a:r>
          </a:p>
          <a:p>
            <a:r>
              <a:rPr lang="en-US" dirty="0" smtClean="0"/>
              <a:t>Girls’ Guide to Girl Scouting</a:t>
            </a:r>
          </a:p>
          <a:p>
            <a:r>
              <a:rPr lang="en-US" dirty="0" smtClean="0"/>
              <a:t>Budgeting Template</a:t>
            </a:r>
          </a:p>
          <a:p>
            <a:r>
              <a:rPr lang="en-US" dirty="0" smtClean="0"/>
              <a:t>Trip Planning Checklist</a:t>
            </a:r>
          </a:p>
          <a:p>
            <a:r>
              <a:rPr lang="en-US" dirty="0" smtClean="0"/>
              <a:t>Event Planning Checklist</a:t>
            </a:r>
          </a:p>
          <a:p>
            <a:r>
              <a:rPr lang="en-US" dirty="0" smtClean="0"/>
              <a:t>Notebooks/3 ring binders</a:t>
            </a:r>
          </a:p>
        </p:txBody>
      </p:sp>
    </p:spTree>
    <p:extLst>
      <p:ext uri="{BB962C8B-B14F-4D97-AF65-F5344CB8AC3E}">
        <p14:creationId xmlns:p14="http://schemas.microsoft.com/office/powerpoint/2010/main" val="387253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609600"/>
            <a:ext cx="7756263" cy="1054250"/>
          </a:xfrm>
        </p:spPr>
        <p:txBody>
          <a:bodyPr/>
          <a:lstStyle/>
          <a:p>
            <a:r>
              <a:rPr lang="en-US" sz="4000" dirty="0" smtClean="0"/>
              <a:t>Basic Steps to Program Planning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Brainstorming</a:t>
            </a:r>
          </a:p>
          <a:p>
            <a:r>
              <a:rPr lang="en-US" dirty="0" smtClean="0"/>
              <a:t>Separation of Duties</a:t>
            </a:r>
          </a:p>
          <a:p>
            <a:r>
              <a:rPr lang="en-US" dirty="0" smtClean="0"/>
              <a:t>List of Requirements</a:t>
            </a:r>
          </a:p>
          <a:p>
            <a:r>
              <a:rPr lang="en-US" dirty="0" smtClean="0"/>
              <a:t>Creation of Timeline and Agenda</a:t>
            </a:r>
          </a:p>
          <a:p>
            <a:r>
              <a:rPr lang="en-US" dirty="0" smtClean="0"/>
              <a:t>Paperwork! Paperwork! Paperwork!</a:t>
            </a:r>
          </a:p>
          <a:p>
            <a:r>
              <a:rPr lang="en-US" dirty="0" smtClean="0"/>
              <a:t>Day-Of Event Management</a:t>
            </a:r>
          </a:p>
          <a:p>
            <a:r>
              <a:rPr lang="en-US" dirty="0" smtClean="0"/>
              <a:t>Evaluation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2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want to do this?</a:t>
            </a:r>
          </a:p>
          <a:p>
            <a:pPr lvl="1"/>
            <a:r>
              <a:rPr lang="en-US" dirty="0" smtClean="0"/>
              <a:t>Fundraising</a:t>
            </a:r>
          </a:p>
          <a:p>
            <a:pPr lvl="1"/>
            <a:r>
              <a:rPr lang="en-US" dirty="0" smtClean="0"/>
              <a:t>Badge Earning</a:t>
            </a:r>
          </a:p>
          <a:p>
            <a:pPr lvl="1"/>
            <a:r>
              <a:rPr lang="en-US" dirty="0" smtClean="0"/>
              <a:t>Take Action Project</a:t>
            </a:r>
          </a:p>
          <a:p>
            <a:r>
              <a:rPr lang="en-US" dirty="0"/>
              <a:t>What do we want to do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Where do we find the requirements?</a:t>
            </a:r>
          </a:p>
          <a:p>
            <a:r>
              <a:rPr lang="en-US" dirty="0" smtClean="0"/>
              <a:t>When are we going to do this?</a:t>
            </a:r>
          </a:p>
          <a:p>
            <a:r>
              <a:rPr lang="en-US" dirty="0" smtClean="0"/>
              <a:t>Who is managing what?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4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want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Earn a Badge</a:t>
            </a:r>
          </a:p>
          <a:p>
            <a:r>
              <a:rPr lang="en-US" dirty="0" smtClean="0"/>
              <a:t>Go on a Journey</a:t>
            </a:r>
          </a:p>
          <a:p>
            <a:r>
              <a:rPr lang="en-US" dirty="0" smtClean="0"/>
              <a:t>Plan a Trip</a:t>
            </a:r>
          </a:p>
          <a:p>
            <a:pPr lvl="1"/>
            <a:r>
              <a:rPr lang="en-US" dirty="0" smtClean="0"/>
              <a:t>Day trip (Field Trip)</a:t>
            </a:r>
          </a:p>
          <a:p>
            <a:pPr lvl="1"/>
            <a:r>
              <a:rPr lang="en-US" dirty="0" smtClean="0"/>
              <a:t>Camping Event</a:t>
            </a:r>
          </a:p>
          <a:p>
            <a:r>
              <a:rPr lang="en-US" dirty="0" smtClean="0"/>
              <a:t>Put on an Event for younger Girl Scouts</a:t>
            </a:r>
          </a:p>
          <a:p>
            <a:r>
              <a:rPr lang="en-US" dirty="0" smtClean="0"/>
              <a:t>Put on an Event for non-scouts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1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79</TotalTime>
  <Words>759</Words>
  <Application>Microsoft Office PowerPoint</Application>
  <PresentationFormat>On-screen Show (4:3)</PresentationFormat>
  <Paragraphs>140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Hardcover</vt:lpstr>
      <vt:lpstr>Girl Led Program Planning</vt:lpstr>
      <vt:lpstr>Leadership is Taught</vt:lpstr>
      <vt:lpstr>Why won’t leaders let the girls LEAD?</vt:lpstr>
      <vt:lpstr>Girl Led Programming Progression</vt:lpstr>
      <vt:lpstr>Leadership Progression at the Troop Level</vt:lpstr>
      <vt:lpstr>Helping your Girls to LEAD</vt:lpstr>
      <vt:lpstr>Basic Steps to Program Planning</vt:lpstr>
      <vt:lpstr>Brainstorming</vt:lpstr>
      <vt:lpstr>What do we want to do?</vt:lpstr>
      <vt:lpstr>Separation of Duties</vt:lpstr>
      <vt:lpstr>List of Requirements</vt:lpstr>
      <vt:lpstr>Timeline and Agenda</vt:lpstr>
      <vt:lpstr>Paperwork!</vt:lpstr>
      <vt:lpstr>Day-Of Event Management for Events</vt:lpstr>
      <vt:lpstr>Two Types of Evaluations</vt:lpstr>
      <vt:lpstr>Tips for Program Event Planning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Knight</dc:creator>
  <cp:lastModifiedBy>Kate Knight</cp:lastModifiedBy>
  <cp:revision>6</cp:revision>
  <dcterms:created xsi:type="dcterms:W3CDTF">2016-08-04T16:43:28Z</dcterms:created>
  <dcterms:modified xsi:type="dcterms:W3CDTF">2016-08-04T18:03:26Z</dcterms:modified>
</cp:coreProperties>
</file>